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B0AB-FBC4-C700-AC79-C8541527F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9F2CF-02AA-7705-A293-E0BE644929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7EA43-888B-EAF3-A4DE-32AD20FFD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03D84-AF46-9DEE-B6DB-15A07712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9CF69-C870-B864-C8AB-881C271B3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03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0258-00E7-4563-19BD-E03926D4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12108-8457-5817-D1E7-3616160EB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40413-87B3-25E5-8676-7E260FCD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97196-C4EE-2F76-9CE7-DF1107AD2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20B0A-2DDB-C502-F56F-328AF5EE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596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6D907C-858F-AB23-FCD2-50EB19BEF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99FDCB-CA14-F5F0-AC83-9C38EED68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2EC7A-2DAD-76E1-A0F0-676D6C3B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38DEC-1B89-C2F9-6E43-2EC979D2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F345-0B58-20FE-F9C5-BCE75D8C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8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ABCE-3CBF-45AC-7C0B-0190E3BD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073E-3E38-4480-99E9-DFA56DB4D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DE481-F86E-A545-866C-C38F07A2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A1F15-E765-FF87-C0AF-BC210D90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A0307-044C-A4B1-673E-08ABCB2E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93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9ADF-F18E-21E1-EF7F-DA81E0B59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D3D67-7CDF-4958-468E-39043C5C2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B5071-4EC0-CE27-F9D9-1211C1E5B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80CE-B8B2-4797-9891-002F611F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CEED9-546B-5F1B-6CAB-57F47818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9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18E3-49C9-8058-8252-005FD76A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6DF9D-8EA6-7B3C-1B82-1C960D662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C262F-B766-067A-AF25-DAFEACC577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A34C7-ADDF-905A-93CF-928C2E09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E29A7-7225-A554-7B8B-DE0F62ED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A7DE6-2BE7-9F44-0555-7DA93E9E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7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823D-307B-0A36-2CCF-F68F959E5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20F77-E5AB-0ACF-9AB8-FB2E9475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5F0AC-0718-0C85-46CF-FBD2205AB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6BF85-713A-E298-A0B9-6B1825DED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DD2B6-93EA-DA9D-ED8E-F201F58E1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61A2E2-E254-DD82-6C6B-4CA06374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093E6-2C4C-D8CA-DED6-1E9452958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B8713-D71B-4D2F-4640-327F9AA2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209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7D62-9349-2E17-51DE-367905E6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4B8E4-3D79-45F6-2C0D-5174B099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EAAC9-4371-9361-9537-CF9B21E85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728C2-F186-9CED-5765-F4CAEAC2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4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C5918-48BD-8952-02E6-4FD031B4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9986B-C79A-BE74-D75E-27891E5B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7A6D2-91D5-A5AA-84B6-0609186E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342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4A23-5B22-CB47-21A0-E56D9F2B6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FDD34-C7EA-3077-C376-048C72FD3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40EA6-B20D-386E-FF29-534B93D43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3293B-5522-EFA3-459E-446DA217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134A9-2456-A51B-3529-543A8A71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405E6-16D4-4327-FB81-F948C6E3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86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B2B0-168D-F776-83F3-F0DCB7362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C15822-BE76-223E-3630-D3EBEA532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3D69E-C129-45B9-B0D9-E12AD087C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D3B9E-A7FE-181E-62F4-9FCC0DCC4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658F8-BE23-7705-A2AD-B10937AF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5CE5-427B-EA77-41EA-9AF158A3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04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F0EB5E-C0F4-6FF9-0771-225EAC2A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FE62F-64F3-ADB4-53C4-6874253F8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D82AF-A5B0-BA37-1832-8A0525CF2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4E12C-685E-4B44-ACCB-589FC1C154B1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89EB6-C6C7-110B-906D-7B47AA911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21733-8577-EFF9-A6C0-69FB31691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4813B-1DE8-4566-AA8B-7A13FEC3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75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D7FD0C-F282-2B8D-0FC1-674A0129970B}"/>
              </a:ext>
            </a:extLst>
          </p:cNvPr>
          <p:cNvSpPr txBox="1"/>
          <p:nvPr/>
        </p:nvSpPr>
        <p:spPr>
          <a:xfrm>
            <a:off x="4277032" y="108155"/>
            <a:ext cx="36379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/>
              <a:t>A</a:t>
            </a:r>
          </a:p>
          <a:p>
            <a:pPr algn="ctr"/>
            <a:r>
              <a:rPr lang="en-IN" sz="2800" b="1"/>
              <a:t>MINOR PROJECT</a:t>
            </a:r>
          </a:p>
          <a:p>
            <a:pPr algn="ctr"/>
            <a:r>
              <a:rPr lang="en-IN" sz="2800" b="1"/>
              <a:t>ON</a:t>
            </a:r>
          </a:p>
          <a:p>
            <a:pPr algn="ctr"/>
            <a:r>
              <a:rPr lang="en-IN" sz="2800" b="1"/>
              <a:t>AWS IAM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C7C10-38B4-E9F3-CA41-07D76AF31F98}"/>
              </a:ext>
            </a:extLst>
          </p:cNvPr>
          <p:cNvSpPr txBox="1"/>
          <p:nvPr/>
        </p:nvSpPr>
        <p:spPr>
          <a:xfrm>
            <a:off x="639096" y="5024283"/>
            <a:ext cx="4119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SUBMIT BY :-</a:t>
            </a:r>
          </a:p>
          <a:p>
            <a:r>
              <a:rPr lang="en-IN" sz="2800" b="1"/>
              <a:t>RINKU SHARMA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CC95F-3521-B2CC-4345-B88CAC7BB21C}"/>
              </a:ext>
            </a:extLst>
          </p:cNvPr>
          <p:cNvSpPr txBox="1"/>
          <p:nvPr/>
        </p:nvSpPr>
        <p:spPr>
          <a:xfrm>
            <a:off x="8013290" y="5024282"/>
            <a:ext cx="3274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SUBMIT TO :-</a:t>
            </a:r>
          </a:p>
          <a:p>
            <a:r>
              <a:rPr lang="en-IN" sz="2800" b="1"/>
              <a:t>ASHISH MITTAL SIR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7E877-AFD9-3CEE-30F2-11EFAFC7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025" y="2318317"/>
            <a:ext cx="5043948" cy="26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23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C4D47-9C7E-979C-65A8-D97ED7DA3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4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9CC25-7BDF-CB1A-E309-A22B0B573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3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4F3F2-2D1A-0CD0-38CE-5CBEEA2E2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4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A0E7C-41C6-E100-6FCA-7E8B3F44C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6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F2122-ACDD-707B-AC9A-311BCB592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71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D796D-5705-1A26-9F69-77A4CCC37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52F0B-9F9E-CFB0-4F41-31F2D5690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0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29D4CF-F4B0-1543-7238-26402699B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1037"/>
            <a:ext cx="97536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1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10595-8EBB-F29A-D143-58A4C5EDE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1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F43B80-61C4-ECD0-28C6-7851A9556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6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1F9D4-D3EA-789A-4AEA-C16E55FB5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44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BF9AA-F36C-D412-07CF-8ACA75FD4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0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295ED-0741-D906-C521-48F254EBE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DD49C-D091-DA9B-35D7-BA209985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0CCC2-647F-2BAC-C261-A89A7B536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1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9BF3C-28FF-9E40-E084-DF253371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04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</Words>
  <Application>Microsoft Office PowerPoint</Application>
  <PresentationFormat>Widescreen</PresentationFormat>
  <Paragraphs>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Anuj Gaurave</dc:creator>
  <cp:lastModifiedBy>Anuj Gaurave</cp:lastModifiedBy>
  <cp:revision>1</cp:revision>
  <dcterms:created xsi:type="dcterms:W3CDTF">2023-06-12T08:12:12Z</dcterms:created>
  <dcterms:modified xsi:type="dcterms:W3CDTF">2023-06-12T08:16:10Z</dcterms:modified>
</cp:coreProperties>
</file>